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1.svg" ContentType="image/svg+xml"/>
  <Override PartName="/ppt/media/image14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Tomorrow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Shahd-404/Object-Detection-and-Distance-Estimation-with-YOLO.git" TargetMode="External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9888" y="-42468"/>
            <a:ext cx="20487775" cy="10371936"/>
          </a:xfrm>
          <a:custGeom>
            <a:avLst/>
            <a:gdLst/>
            <a:ahLst/>
            <a:cxnLst/>
            <a:rect l="l" t="t" r="r" b="b"/>
            <a:pathLst>
              <a:path w="20487775" h="10371936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6500">
            <a:off x="10302538" y="1885554"/>
            <a:ext cx="8877067" cy="7545507"/>
          </a:xfrm>
          <a:custGeom>
            <a:avLst/>
            <a:gdLst/>
            <a:ahLst/>
            <a:cxnLst/>
            <a:rect l="l" t="t" r="r" b="b"/>
            <a:pathLst>
              <a:path w="8877067" h="7545507">
                <a:moveTo>
                  <a:pt x="0" y="0"/>
                </a:moveTo>
                <a:lnTo>
                  <a:pt x="8877067" y="0"/>
                </a:lnTo>
                <a:lnTo>
                  <a:pt x="8877067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6893" y="3403102"/>
            <a:ext cx="9592059" cy="225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5"/>
              </a:lnSpc>
              <a:spcBef>
                <a:spcPct val="0"/>
              </a:spcBef>
            </a:pPr>
            <a:r>
              <a:rPr lang="en-US" sz="64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Object                                 and Distance Estimation </a:t>
            </a:r>
            <a:endParaRPr lang="en-US" sz="646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83414" y="7697492"/>
            <a:ext cx="622741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Presented by Shahd Alaa</a:t>
            </a:r>
            <a:endParaRPr lang="en-US" sz="340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97867" y="8466458"/>
            <a:ext cx="3772188" cy="59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  <a:spcBef>
                <a:spcPct val="0"/>
              </a:spcBef>
            </a:pPr>
            <a:r>
              <a:rPr lang="en-US" sz="33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Date : 28/11/2024</a:t>
            </a:r>
            <a:endParaRPr lang="en-US" sz="33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65944" y="2898293"/>
            <a:ext cx="8662351" cy="140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0"/>
              </a:lnSpc>
              <a:spcBef>
                <a:spcPct val="0"/>
              </a:spcBef>
            </a:pPr>
            <a:r>
              <a:rPr lang="en-US" sz="821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Detection </a:t>
            </a:r>
            <a:endParaRPr lang="en-US" sz="821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824369" y="2552264"/>
            <a:ext cx="15261267" cy="5182472"/>
          </a:xfrm>
          <a:custGeom>
            <a:avLst/>
            <a:gdLst/>
            <a:ahLst/>
            <a:cxnLst/>
            <a:rect l="l" t="t" r="r" b="b"/>
            <a:pathLst>
              <a:path w="15261267" h="5182472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3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5609" y="2505160"/>
            <a:ext cx="4960720" cy="5553045"/>
          </a:xfrm>
          <a:custGeom>
            <a:avLst/>
            <a:gdLst/>
            <a:ahLst/>
            <a:cxnLst/>
            <a:rect l="l" t="t" r="r" b="b"/>
            <a:pathLst>
              <a:path w="4960720" h="5553045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8254" y="2133545"/>
            <a:ext cx="4220652" cy="77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5"/>
              </a:lnSpc>
              <a:spcBef>
                <a:spcPct val="0"/>
              </a:spcBef>
            </a:pPr>
            <a:r>
              <a:rPr lang="en-US" sz="4470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CONTENTS</a:t>
            </a:r>
            <a:endParaRPr lang="en-US" sz="4470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20842" y="3475365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Project overview 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022730" y="3397861"/>
            <a:ext cx="833648" cy="833648"/>
            <a:chOff x="0" y="0"/>
            <a:chExt cx="1111530" cy="1111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 b="1" u="none" strike="noStrike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1</a:t>
              </a:r>
              <a:endParaRPr lang="en-US" sz="2145" b="1" u="none" strike="noStrike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20842" y="4432039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Technologies Used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7022730" y="4354535"/>
            <a:ext cx="833648" cy="833648"/>
            <a:chOff x="0" y="0"/>
            <a:chExt cx="1111530" cy="1111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2</a:t>
              </a:r>
              <a:endParaRPr lang="en-US" sz="214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20842" y="5388713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Challenges Encountered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7022730" y="5311209"/>
            <a:ext cx="833648" cy="833648"/>
            <a:chOff x="0" y="0"/>
            <a:chExt cx="1111530" cy="1111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3</a:t>
              </a:r>
              <a:endParaRPr lang="en-US" sz="214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20842" y="6345387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Solutions Implemented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7022730" y="6267883"/>
            <a:ext cx="833648" cy="833648"/>
            <a:chOff x="0" y="0"/>
            <a:chExt cx="1111530" cy="11115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4</a:t>
              </a:r>
              <a:endParaRPr lang="en-US" sz="214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20842" y="7302061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Outcome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7022730" y="7224557"/>
            <a:ext cx="833648" cy="833648"/>
            <a:chOff x="0" y="0"/>
            <a:chExt cx="1111530" cy="11115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5</a:t>
              </a:r>
              <a:endParaRPr lang="en-US" sz="214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020842" y="8259534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Future Improvements</a:t>
            </a:r>
            <a:endParaRPr lang="en-US" sz="347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7022730" y="8182030"/>
            <a:ext cx="833648" cy="833669"/>
            <a:chOff x="0" y="0"/>
            <a:chExt cx="1111530" cy="11115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11530" cy="1111558"/>
            </a:xfrm>
            <a:custGeom>
              <a:avLst/>
              <a:gdLst/>
              <a:ahLst/>
              <a:cxnLst/>
              <a:rect l="l" t="t" r="r" b="b"/>
              <a:pathLst>
                <a:path w="1111530" h="1111558">
                  <a:moveTo>
                    <a:pt x="0" y="0"/>
                  </a:moveTo>
                  <a:lnTo>
                    <a:pt x="1111530" y="0"/>
                  </a:lnTo>
                  <a:lnTo>
                    <a:pt x="1111530" y="1111558"/>
                  </a:lnTo>
                  <a:lnTo>
                    <a:pt x="0" y="111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r="-1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345539" y="293854"/>
              <a:ext cx="420453" cy="47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14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6</a:t>
              </a:r>
              <a:endParaRPr lang="en-US" sz="214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258466" y="2859805"/>
            <a:ext cx="13771067" cy="5869917"/>
          </a:xfrm>
          <a:custGeom>
            <a:avLst/>
            <a:gdLst/>
            <a:ahLst/>
            <a:cxnLst/>
            <a:rect l="l" t="t" r="r" b="b"/>
            <a:pathLst>
              <a:path w="13771067" h="586991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1952" y="3324266"/>
            <a:ext cx="10769411" cy="48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Content: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4335"/>
              </a:lnSpc>
            </a:pPr>
          </a:p>
          <a:p>
            <a:pPr marL="668655" lvl="1" indent="-334645" algn="l">
              <a:lnSpc>
                <a:spcPts val="4335"/>
              </a:lnSpc>
              <a:buFont typeface="Arial" panose="020B0604020202020204"/>
              <a:buChar char="•"/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aims to detect objects like people and cars in images or videos using YOLO and estimate their distance from the camera.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4335"/>
              </a:lnSpc>
            </a:pPr>
          </a:p>
          <a:p>
            <a:pPr marL="668655" lvl="1" indent="-334645" algn="l">
              <a:lnSpc>
                <a:spcPts val="4335"/>
              </a:lnSpc>
              <a:buFont typeface="Arial" panose="020B0604020202020204"/>
              <a:buChar char="•"/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application can be used in autonomous vehicles, robotics, and surveillance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4335"/>
              </a:lnSpc>
              <a:spcBef>
                <a:spcPct val="0"/>
              </a:spcBef>
            </a:pPr>
          </a:p>
        </p:txBody>
      </p:sp>
      <p:sp>
        <p:nvSpPr>
          <p:cNvPr id="8" name="Freeform 8"/>
          <p:cNvSpPr/>
          <p:nvPr/>
        </p:nvSpPr>
        <p:spPr>
          <a:xfrm flipH="1">
            <a:off x="14267667" y="5452653"/>
            <a:ext cx="4973254" cy="5100773"/>
          </a:xfrm>
          <a:custGeom>
            <a:avLst/>
            <a:gdLst/>
            <a:ahLst/>
            <a:cxnLst/>
            <a:rect l="l" t="t" r="r" b="b"/>
            <a:pathLst>
              <a:path w="4973254" h="5100773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54557" y="1141533"/>
            <a:ext cx="7693855" cy="72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70"/>
              </a:lnSpc>
              <a:spcBef>
                <a:spcPct val="0"/>
              </a:spcBef>
            </a:pPr>
            <a:r>
              <a:rPr lang="en-US" sz="42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Project overview</a:t>
            </a:r>
            <a:r>
              <a:rPr lang="en-US" sz="42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 </a:t>
            </a:r>
            <a:endParaRPr lang="en-US" sz="426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5"/>
                </a:lnSpc>
                <a:spcBef>
                  <a:spcPct val="0"/>
                </a:spcBef>
              </a:pPr>
              <a:r>
                <a:rPr lang="en-US" sz="2635" b="1" u="none" strike="noStrike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1</a:t>
              </a:r>
              <a:endParaRPr lang="en-US" sz="2635" b="1" u="none" strike="noStrike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1103" y="-3227555"/>
            <a:ext cx="11749288" cy="13926958"/>
          </a:xfrm>
          <a:custGeom>
            <a:avLst/>
            <a:gdLst/>
            <a:ahLst/>
            <a:cxnLst/>
            <a:rect l="l" t="t" r="r" b="b"/>
            <a:pathLst>
              <a:path w="11749288" h="1392695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2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22571" y="2859235"/>
            <a:ext cx="2036126" cy="2104523"/>
          </a:xfrm>
          <a:custGeom>
            <a:avLst/>
            <a:gdLst/>
            <a:ahLst/>
            <a:cxnLst/>
            <a:rect l="l" t="t" r="r" b="b"/>
            <a:pathLst>
              <a:path w="2036126" h="2104523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8391">
            <a:off x="2288185" y="3093483"/>
            <a:ext cx="5830712" cy="5706810"/>
          </a:xfrm>
          <a:custGeom>
            <a:avLst/>
            <a:gdLst/>
            <a:ahLst/>
            <a:cxnLst/>
            <a:rect l="l" t="t" r="r" b="b"/>
            <a:pathLst>
              <a:path w="5830712" h="5706810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144000" y="2482439"/>
            <a:ext cx="7087909" cy="1359869"/>
            <a:chOff x="0" y="0"/>
            <a:chExt cx="9450545" cy="18131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545" cy="1813158"/>
            </a:xfrm>
            <a:custGeom>
              <a:avLst/>
              <a:gdLst/>
              <a:ahLst/>
              <a:cxnLst/>
              <a:rect l="l" t="t" r="r" b="b"/>
              <a:pathLst>
                <a:path w="9450545" h="1813158">
                  <a:moveTo>
                    <a:pt x="0" y="0"/>
                  </a:moveTo>
                  <a:lnTo>
                    <a:pt x="9450545" y="0"/>
                  </a:lnTo>
                  <a:lnTo>
                    <a:pt x="9450545" y="1813158"/>
                  </a:lnTo>
                  <a:lnTo>
                    <a:pt x="0" y="1813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4175" b="-14175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332029" y="593575"/>
              <a:ext cx="8786488" cy="56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307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YOLO </a:t>
              </a:r>
              <a:endParaRPr lang="en-US" sz="30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4557" y="1141533"/>
            <a:ext cx="15004743" cy="7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30"/>
              </a:lnSpc>
              <a:spcBef>
                <a:spcPct val="0"/>
              </a:spcBef>
            </a:pPr>
            <a:r>
              <a:rPr lang="en-US" sz="41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Key Technologies Used</a:t>
            </a:r>
            <a:endParaRPr lang="en-US" sz="416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5"/>
                </a:lnSpc>
                <a:spcBef>
                  <a:spcPct val="0"/>
                </a:spcBef>
              </a:pPr>
              <a:r>
                <a:rPr lang="en-US" sz="263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2</a:t>
              </a:r>
              <a:endParaRPr lang="en-US" sz="263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960429" y="4159104"/>
            <a:ext cx="7087909" cy="1745398"/>
            <a:chOff x="0" y="0"/>
            <a:chExt cx="9450545" cy="23271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0545" cy="2327197"/>
            </a:xfrm>
            <a:custGeom>
              <a:avLst/>
              <a:gdLst/>
              <a:ahLst/>
              <a:cxnLst/>
              <a:rect l="l" t="t" r="r" b="b"/>
              <a:pathLst>
                <a:path w="9450545" h="2327197">
                  <a:moveTo>
                    <a:pt x="0" y="0"/>
                  </a:moveTo>
                  <a:lnTo>
                    <a:pt x="9450545" y="0"/>
                  </a:lnTo>
                  <a:lnTo>
                    <a:pt x="9450545" y="2327197"/>
                  </a:lnTo>
                  <a:lnTo>
                    <a:pt x="0" y="232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32029" y="840625"/>
              <a:ext cx="8786488" cy="56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OPENCV</a:t>
              </a:r>
              <a:endParaRPr lang="en-US" sz="30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144000" y="6221298"/>
            <a:ext cx="7087909" cy="1745398"/>
            <a:chOff x="0" y="0"/>
            <a:chExt cx="9450545" cy="232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50545" cy="2327197"/>
            </a:xfrm>
            <a:custGeom>
              <a:avLst/>
              <a:gdLst/>
              <a:ahLst/>
              <a:cxnLst/>
              <a:rect l="l" t="t" r="r" b="b"/>
              <a:pathLst>
                <a:path w="9450545" h="2327197">
                  <a:moveTo>
                    <a:pt x="0" y="0"/>
                  </a:moveTo>
                  <a:lnTo>
                    <a:pt x="9450545" y="0"/>
                  </a:lnTo>
                  <a:lnTo>
                    <a:pt x="9450545" y="2327197"/>
                  </a:lnTo>
                  <a:lnTo>
                    <a:pt x="0" y="232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332029" y="840625"/>
              <a:ext cx="8786488" cy="56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GTTS</a:t>
              </a:r>
              <a:endParaRPr lang="en-US" sz="30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7878536" y="8161841"/>
            <a:ext cx="7087909" cy="1745398"/>
            <a:chOff x="0" y="0"/>
            <a:chExt cx="9450545" cy="23271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50545" cy="2327197"/>
            </a:xfrm>
            <a:custGeom>
              <a:avLst/>
              <a:gdLst/>
              <a:ahLst/>
              <a:cxnLst/>
              <a:rect l="l" t="t" r="r" b="b"/>
              <a:pathLst>
                <a:path w="9450545" h="2327197">
                  <a:moveTo>
                    <a:pt x="0" y="0"/>
                  </a:moveTo>
                  <a:lnTo>
                    <a:pt x="9450545" y="0"/>
                  </a:lnTo>
                  <a:lnTo>
                    <a:pt x="9450545" y="2327197"/>
                  </a:lnTo>
                  <a:lnTo>
                    <a:pt x="0" y="232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332029" y="840625"/>
              <a:ext cx="8786488" cy="56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MATPLOTLIB</a:t>
              </a:r>
              <a:endParaRPr lang="en-US" sz="30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6732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8634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144000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4699366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3268957" y="2655949"/>
            <a:ext cx="11167086" cy="1801368"/>
            <a:chOff x="0" y="0"/>
            <a:chExt cx="14889448" cy="2401824"/>
          </a:xfrm>
        </p:grpSpPr>
        <p:sp>
          <p:nvSpPr>
            <p:cNvPr id="7" name="Freeform 7"/>
            <p:cNvSpPr/>
            <p:nvPr/>
          </p:nvSpPr>
          <p:spPr>
            <a:xfrm>
              <a:off x="5135848" y="0"/>
              <a:ext cx="9753600" cy="2401824"/>
            </a:xfrm>
            <a:custGeom>
              <a:avLst/>
              <a:gdLst/>
              <a:ahLst/>
              <a:cxnLst/>
              <a:rect l="l" t="t" r="r" b="b"/>
              <a:pathLst>
                <a:path w="9753600" h="2401824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5694141" y="759113"/>
              <a:ext cx="8637014" cy="74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DEPENDENCE ON TECHNOLOGY</a:t>
              </a:r>
              <a:endParaRPr lang="en-US" sz="33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773521"/>
              <a:ext cx="5161248" cy="1301065"/>
            </a:xfrm>
            <a:custGeom>
              <a:avLst/>
              <a:gdLst/>
              <a:ahLst/>
              <a:cxnLst/>
              <a:rect l="l" t="t" r="r" b="b"/>
              <a:pathLst>
                <a:path w="5161248" h="1301065">
                  <a:moveTo>
                    <a:pt x="0" y="0"/>
                  </a:moveTo>
                  <a:lnTo>
                    <a:pt x="5161248" y="0"/>
                  </a:lnTo>
                  <a:lnTo>
                    <a:pt x="5161248" y="1301064"/>
                  </a:lnTo>
                  <a:lnTo>
                    <a:pt x="0" y="130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871091" y="4648884"/>
            <a:ext cx="11167086" cy="1801368"/>
            <a:chOff x="0" y="0"/>
            <a:chExt cx="14889448" cy="2401824"/>
          </a:xfrm>
        </p:grpSpPr>
        <p:sp>
          <p:nvSpPr>
            <p:cNvPr id="11" name="Freeform 11"/>
            <p:cNvSpPr/>
            <p:nvPr/>
          </p:nvSpPr>
          <p:spPr>
            <a:xfrm>
              <a:off x="5135848" y="0"/>
              <a:ext cx="9753600" cy="2401824"/>
            </a:xfrm>
            <a:custGeom>
              <a:avLst/>
              <a:gdLst/>
              <a:ahLst/>
              <a:cxnLst/>
              <a:rect l="l" t="t" r="r" b="b"/>
              <a:pathLst>
                <a:path w="9753600" h="2401824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5694141" y="759113"/>
              <a:ext cx="8637014" cy="74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5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DISTANCE ESTIMATION</a:t>
              </a:r>
              <a:endParaRPr lang="en-US" sz="33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 flipV="1">
              <a:off x="0" y="327239"/>
              <a:ext cx="5161248" cy="1301065"/>
            </a:xfrm>
            <a:custGeom>
              <a:avLst/>
              <a:gdLst/>
              <a:ahLst/>
              <a:cxnLst/>
              <a:rect l="l" t="t" r="r" b="b"/>
              <a:pathLst>
                <a:path w="5161248" h="1301065">
                  <a:moveTo>
                    <a:pt x="0" y="1301064"/>
                  </a:moveTo>
                  <a:lnTo>
                    <a:pt x="5161248" y="1301064"/>
                  </a:lnTo>
                  <a:lnTo>
                    <a:pt x="5161248" y="0"/>
                  </a:lnTo>
                  <a:lnTo>
                    <a:pt x="0" y="0"/>
                  </a:lnTo>
                  <a:lnTo>
                    <a:pt x="0" y="1301064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5"/>
                </a:lnSpc>
                <a:spcBef>
                  <a:spcPct val="0"/>
                </a:spcBef>
              </a:pPr>
              <a:r>
                <a:rPr lang="en-US" sz="263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4</a:t>
              </a:r>
              <a:endParaRPr lang="en-US" sz="263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2254557" y="2956853"/>
            <a:ext cx="2028800" cy="2592716"/>
          </a:xfrm>
          <a:custGeom>
            <a:avLst/>
            <a:gdLst/>
            <a:ahLst/>
            <a:cxnLst/>
            <a:rect l="l" t="t" r="r" b="b"/>
            <a:pathLst>
              <a:path w="2028800" h="2592716">
                <a:moveTo>
                  <a:pt x="0" y="0"/>
                </a:moveTo>
                <a:lnTo>
                  <a:pt x="2028800" y="0"/>
                </a:lnTo>
                <a:lnTo>
                  <a:pt x="2028800" y="2592715"/>
                </a:lnTo>
                <a:lnTo>
                  <a:pt x="0" y="2592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254557" y="1141533"/>
            <a:ext cx="15004743" cy="7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30"/>
              </a:lnSpc>
              <a:spcBef>
                <a:spcPct val="0"/>
              </a:spcBef>
            </a:pPr>
            <a:r>
              <a:rPr lang="en-US" sz="41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Challenges Encountered</a:t>
            </a:r>
            <a:endParaRPr lang="en-US" sz="416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4716102" y="6640752"/>
            <a:ext cx="11167086" cy="1801368"/>
            <a:chOff x="0" y="0"/>
            <a:chExt cx="14889448" cy="2401824"/>
          </a:xfrm>
        </p:grpSpPr>
        <p:sp>
          <p:nvSpPr>
            <p:cNvPr id="20" name="Freeform 20"/>
            <p:cNvSpPr/>
            <p:nvPr/>
          </p:nvSpPr>
          <p:spPr>
            <a:xfrm>
              <a:off x="5135848" y="0"/>
              <a:ext cx="9753600" cy="2401824"/>
            </a:xfrm>
            <a:custGeom>
              <a:avLst/>
              <a:gdLst/>
              <a:ahLst/>
              <a:cxnLst/>
              <a:rect l="l" t="t" r="r" b="b"/>
              <a:pathLst>
                <a:path w="9753600" h="2401824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5694141" y="759113"/>
              <a:ext cx="8637014" cy="74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5"/>
                </a:lnSpc>
                <a:spcBef>
                  <a:spcPct val="0"/>
                </a:spcBef>
              </a:pPr>
            </a:p>
          </p:txBody>
        </p:sp>
        <p:sp>
          <p:nvSpPr>
            <p:cNvPr id="22" name="Freeform 22"/>
            <p:cNvSpPr/>
            <p:nvPr/>
          </p:nvSpPr>
          <p:spPr>
            <a:xfrm flipV="1">
              <a:off x="0" y="327239"/>
              <a:ext cx="5161248" cy="1301065"/>
            </a:xfrm>
            <a:custGeom>
              <a:avLst/>
              <a:gdLst/>
              <a:ahLst/>
              <a:cxnLst/>
              <a:rect l="l" t="t" r="r" b="b"/>
              <a:pathLst>
                <a:path w="5161248" h="1301065">
                  <a:moveTo>
                    <a:pt x="0" y="1301064"/>
                  </a:moveTo>
                  <a:lnTo>
                    <a:pt x="5161248" y="1301064"/>
                  </a:lnTo>
                  <a:lnTo>
                    <a:pt x="5161248" y="0"/>
                  </a:lnTo>
                  <a:lnTo>
                    <a:pt x="0" y="0"/>
                  </a:lnTo>
                  <a:lnTo>
                    <a:pt x="0" y="1301064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6092214" y="8357616"/>
            <a:ext cx="11167086" cy="1801368"/>
            <a:chOff x="0" y="0"/>
            <a:chExt cx="14889448" cy="2401824"/>
          </a:xfrm>
        </p:grpSpPr>
        <p:sp>
          <p:nvSpPr>
            <p:cNvPr id="24" name="Freeform 24"/>
            <p:cNvSpPr/>
            <p:nvPr/>
          </p:nvSpPr>
          <p:spPr>
            <a:xfrm>
              <a:off x="5135848" y="0"/>
              <a:ext cx="9753600" cy="2401824"/>
            </a:xfrm>
            <a:custGeom>
              <a:avLst/>
              <a:gdLst/>
              <a:ahLst/>
              <a:cxnLst/>
              <a:rect l="l" t="t" r="r" b="b"/>
              <a:pathLst>
                <a:path w="9753600" h="2401824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5694141" y="759113"/>
              <a:ext cx="8637014" cy="74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5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REAL-TIME PROCESSING</a:t>
              </a:r>
              <a:endParaRPr lang="en-US" sz="33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773521"/>
              <a:ext cx="5161248" cy="1301065"/>
            </a:xfrm>
            <a:custGeom>
              <a:avLst/>
              <a:gdLst/>
              <a:ahLst/>
              <a:cxnLst/>
              <a:rect l="l" t="t" r="r" b="b"/>
              <a:pathLst>
                <a:path w="5161248" h="1301065">
                  <a:moveTo>
                    <a:pt x="0" y="0"/>
                  </a:moveTo>
                  <a:lnTo>
                    <a:pt x="5161248" y="0"/>
                  </a:lnTo>
                  <a:lnTo>
                    <a:pt x="5161248" y="1301064"/>
                  </a:lnTo>
                  <a:lnTo>
                    <a:pt x="0" y="130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912247" y="7050543"/>
            <a:ext cx="6763511" cy="116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HANDLING MULTIPLE OBJECT DETECTIONS</a:t>
            </a:r>
            <a:endParaRPr lang="en-US" sz="334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56423" y="3770373"/>
            <a:ext cx="7660905" cy="203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0"/>
              </a:lnSpc>
              <a:spcBef>
                <a:spcPct val="0"/>
              </a:spcBef>
            </a:pPr>
            <a:r>
              <a:rPr lang="en-US" sz="58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Solutions Implemented</a:t>
            </a:r>
            <a:endParaRPr lang="en-US" sz="586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5414" y="122861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5414" y="5841438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4317" y="2335797"/>
            <a:ext cx="6497394" cy="107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Model Fine-Tuning and Customization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6927" y="6980289"/>
            <a:ext cx="6434784" cy="107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Optimizing Performance for Real-Time Processing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137321" y="122861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34654" y="2335797"/>
            <a:ext cx="6434784" cy="107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Camera Calibration and Real-World Size Integration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137321" y="5841438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21719" y="7212412"/>
            <a:ext cx="7230802" cy="161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Handling Multiple Object Detections with Non-Maximum Suppression (NMS)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004" y="3535027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44100" y="4596384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54557" y="1141492"/>
            <a:ext cx="15004743" cy="72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70"/>
              </a:lnSpc>
              <a:spcBef>
                <a:spcPct val="0"/>
              </a:spcBef>
            </a:pPr>
            <a:r>
              <a:rPr lang="en-US" sz="426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rPr>
              <a:t>Future Improvements</a:t>
            </a:r>
            <a:endParaRPr lang="en-US" sz="426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3234" cy="1383269"/>
            </a:xfrm>
            <a:custGeom>
              <a:avLst/>
              <a:gdLst/>
              <a:ahLst/>
              <a:cxnLst/>
              <a:rect l="l" t="t" r="r" b="b"/>
              <a:pathLst>
                <a:path w="1383234" h="1383269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" r="-1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3422" y="380811"/>
              <a:ext cx="516391" cy="574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5"/>
                </a:lnSpc>
                <a:spcBef>
                  <a:spcPct val="0"/>
                </a:spcBef>
              </a:pPr>
              <a:r>
                <a:rPr lang="en-US" sz="2635">
                  <a:solidFill>
                    <a:srgbClr val="FFFFFF"/>
                  </a:solidFill>
                  <a:latin typeface="HK Modular" panose="00000800000000000000"/>
                  <a:ea typeface="HK Modular" panose="00000800000000000000"/>
                  <a:cs typeface="HK Modular" panose="00000800000000000000"/>
                  <a:sym typeface="HK Modular" panose="00000800000000000000"/>
                </a:rPr>
                <a:t>6</a:t>
              </a:r>
              <a:endParaRPr lang="en-US" sz="263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2810" y="4798449"/>
            <a:ext cx="5679588" cy="107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Implement real-time video processing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4308" y="5805619"/>
            <a:ext cx="6434784" cy="107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 camera calibration for better accuracy.</a:t>
            </a:r>
            <a:endParaRPr lang="en-US" sz="309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634" y="-4392134"/>
            <a:ext cx="19071268" cy="19071268"/>
          </a:xfrm>
          <a:custGeom>
            <a:avLst/>
            <a:gdLst/>
            <a:ahLst/>
            <a:cxnLst/>
            <a:rect l="l" t="t" r="r" b="b"/>
            <a:pathLst>
              <a:path w="19071268" h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1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6511" y="3669718"/>
            <a:ext cx="13214978" cy="3254188"/>
          </a:xfrm>
          <a:custGeom>
            <a:avLst/>
            <a:gdLst/>
            <a:ahLst/>
            <a:cxnLst/>
            <a:rect l="l" t="t" r="r" b="b"/>
            <a:pathLst>
              <a:path w="13214978" h="325418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3597" y="3954670"/>
            <a:ext cx="13168655" cy="214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480"/>
              </a:lnSpc>
              <a:spcBef>
                <a:spcPct val="0"/>
              </a:spcBef>
            </a:pPr>
            <a:r>
              <a:rPr lang="en-US" sz="12485">
                <a:solidFill>
                  <a:srgbClr val="FFFFFF"/>
                </a:solidFill>
                <a:latin typeface="HK Modular" panose="00000800000000000000"/>
                <a:ea typeface="HK Modular" panose="00000800000000000000"/>
                <a:cs typeface="HK Modular" panose="00000800000000000000"/>
                <a:sym typeface="HK Modular" panose="00000800000000000000"/>
                <a:hlinkClick r:id="rId5" tooltip="https://github.com/Shahd-404/Object-Detection-and-Distance-Estimation-with-YOLO.git"/>
              </a:rPr>
              <a:t>REPO</a:t>
            </a:r>
            <a:endParaRPr lang="en-US" sz="12485">
              <a:solidFill>
                <a:srgbClr val="FFFFFF"/>
              </a:solidFill>
              <a:latin typeface="HK Modular" panose="00000800000000000000"/>
              <a:ea typeface="HK Modular" panose="00000800000000000000"/>
              <a:cs typeface="HK Modular" panose="00000800000000000000"/>
              <a:sym typeface="HK Modular" panose="00000800000000000000"/>
              <a:hlinkClick r:id="rId5" tooltip="https://github.com/Shahd-404/Object-Detection-and-Distance-Estimation-with-YOLO.g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Presentation</Application>
  <PresentationFormat>On-screen Show (4:3)</PresentationFormat>
  <Paragraphs>89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Tomorrow</vt:lpstr>
      <vt:lpstr>HK Modular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Distance Estimation with YOLO</dc:title>
  <dc:creator/>
  <cp:lastModifiedBy>ALaqsa</cp:lastModifiedBy>
  <cp:revision>2</cp:revision>
  <dcterms:created xsi:type="dcterms:W3CDTF">2006-08-16T00:00:00Z</dcterms:created>
  <dcterms:modified xsi:type="dcterms:W3CDTF">2024-11-28T20:32:56Z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39BD1AAEE2A844B0951C7B9A9F52AD71_12</vt:lpwstr>
  </property>
  <property fmtid="{D5CDD505-2E9C-101B-9397-08002B2CF9AE}" pid="3" name="KSOProductBuildVer">
    <vt:lpwstr>1033-12.2.0.18911</vt:lpwstr>
  </property>
</Properties>
</file>